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2"/>
  </p:notesMasterIdLst>
  <p:sldIdLst>
    <p:sldId id="258" r:id="rId5"/>
    <p:sldId id="266" r:id="rId6"/>
    <p:sldId id="263" r:id="rId7"/>
    <p:sldId id="269" r:id="rId8"/>
    <p:sldId id="267" r:id="rId9"/>
    <p:sldId id="262" r:id="rId10"/>
    <p:sldId id="261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7AD4-9936-4079-B994-2951C14054CF}" type="datetimeFigureOut">
              <a:rPr lang="sv-SE" smtClean="0"/>
              <a:pPr/>
              <a:t>2015-03-06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459A3-C766-489F-89F2-E78FEDC3976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9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Med hjälp av tidkalkyler av hur lång tid ni beräknar att det tar att skapa    </a:t>
            </a:r>
            <a:br>
              <a:rPr lang="sv-SE" dirty="0" smtClean="0"/>
            </a:br>
            <a:r>
              <a:rPr lang="sv-SE" dirty="0" smtClean="0"/>
              <a:t>      innehåll i de nya sidorna kan ni planera NÄR i tiden det arbetet ska </a:t>
            </a:r>
            <a:br>
              <a:rPr lang="sv-SE" dirty="0" smtClean="0"/>
            </a:br>
            <a:r>
              <a:rPr lang="sv-SE" dirty="0" smtClean="0"/>
              <a:t>      utföras och vem som gör det.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Det som behöver utföras är:</a:t>
            </a:r>
          </a:p>
          <a:p>
            <a:r>
              <a:rPr lang="sv-SE" dirty="0" smtClean="0"/>
              <a:t>Beställa ny enhetssida  - Ni beställer varje enhetssida för sig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Webbenheten levererar enhetssidan med de mallar , generella texter och tjänster som ska finnas enligt de beslutade </a:t>
            </a:r>
            <a:r>
              <a:rPr lang="sv-SE" dirty="0" err="1" smtClean="0"/>
              <a:t>mall-paketen</a:t>
            </a:r>
            <a:r>
              <a:rPr lang="sv-SE" dirty="0" smtClean="0"/>
              <a:t> 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Ni fyller på med innehåll i nya sidan och meddelar när den är klar</a:t>
            </a:r>
          </a:p>
          <a:p>
            <a:endParaRPr lang="sv-SE" dirty="0" smtClean="0"/>
          </a:p>
          <a:p>
            <a:r>
              <a:rPr lang="sv-SE" dirty="0" smtClean="0"/>
              <a:t>Webbenheten publicerar den nya och tar bort den gamla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30BE71-8EEC-4302-B489-994DE1931EEA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2EADB-B6CC-42C4-8C6A-9F1341A03241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284400">
              <a:buFont typeface="Arial" pitchFamily="34" charset="0"/>
              <a:buChar char="•"/>
              <a:defRPr sz="20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F64E0-7CA0-4AD0-A451-FBACFEB1AA88}" type="datetime4">
              <a:rPr lang="sv-SE"/>
              <a:pPr/>
              <a:t>6 mars 2015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181220" y="2238999"/>
            <a:ext cx="5773867" cy="985563"/>
          </a:xfrm>
        </p:spPr>
        <p:txBody>
          <a:bodyPr/>
          <a:lstStyle/>
          <a:p>
            <a:r>
              <a:rPr lang="sv-SE" dirty="0" smtClean="0"/>
              <a:t>Enhetssida 2.0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/>
            <a:r>
              <a:rPr lang="sv-SE" dirty="0" smtClean="0"/>
              <a:t>Detta händer och så kan ni förbereda 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Gunilla Eneroth, Anders Feldt och Ulrika Karmalm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4759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1" b="1861"/>
          <a:stretch>
            <a:fillRect/>
          </a:stretch>
        </p:blipFill>
        <p:spPr/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Testerna går bra</a:t>
            </a:r>
          </a:p>
          <a:p>
            <a:pPr>
              <a:buNone/>
            </a:pPr>
            <a:r>
              <a:rPr lang="sv-SE" dirty="0" smtClean="0"/>
              <a:t>Dags för pilot: idrott och förening</a:t>
            </a:r>
          </a:p>
          <a:p>
            <a:pPr marL="0" indent="0">
              <a:buNone/>
            </a:pPr>
            <a:r>
              <a:rPr lang="sv-SE" dirty="0" smtClean="0"/>
              <a:t>Går allt som planerat är enhetssidorna från piloten klara och publicerade i slutet av maj.</a:t>
            </a: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Aldrig mer in i WCM!</a:t>
            </a:r>
          </a:p>
        </p:txBody>
      </p:sp>
    </p:spTree>
    <p:extLst>
      <p:ext uri="{BB962C8B-B14F-4D97-AF65-F5344CB8AC3E}">
        <p14:creationId xmlns="" xmlns:p14="http://schemas.microsoft.com/office/powerpoint/2010/main" val="406135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Stadsdelsförvaltningarna kan börja beställa nya enhetssidor i maj, som vi levererar från och med juni.</a:t>
            </a:r>
          </a:p>
          <a:p>
            <a:pPr marL="0" indent="0">
              <a:buNone/>
            </a:pPr>
            <a:r>
              <a:rPr lang="sv-SE" dirty="0" smtClean="0"/>
              <a:t>Övriga förvaltningar kan beställa från och med juni.</a:t>
            </a:r>
          </a:p>
          <a:p>
            <a:pPr marL="0" indent="0">
              <a:buNone/>
            </a:pPr>
            <a:r>
              <a:rPr lang="sv-SE" dirty="0" smtClean="0"/>
              <a:t>De särprofilerade som väljer Enhetssida 2.0 kan beställa under hösten. De får möjlighet till egen logga och egen färgprofil. Särprofilerade verksamheter får separat utskick om detta.</a:t>
            </a:r>
          </a:p>
          <a:p>
            <a:pPr marL="0" indent="0">
              <a:buNone/>
            </a:pPr>
            <a:r>
              <a:rPr lang="sv-SE" dirty="0" smtClean="0"/>
              <a:t>Utbildning i workshopform.</a:t>
            </a:r>
          </a:p>
          <a:p>
            <a:endParaRPr lang="sv-SE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8328" y="188913"/>
            <a:ext cx="7526215" cy="1143000"/>
          </a:xfrm>
        </p:spPr>
        <p:txBody>
          <a:bodyPr/>
          <a:lstStyle/>
          <a:p>
            <a:r>
              <a:rPr lang="sv-SE" dirty="0" smtClean="0"/>
              <a:t>Process för beställningar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64E0-7CA0-4AD0-A451-FBACFEB1AA88}" type="datetime4">
              <a:rPr lang="sv-SE" smtClean="0"/>
              <a:pPr/>
              <a:t>6 mars 2015</a:t>
            </a:fld>
            <a:endParaRPr lang="sv-SE"/>
          </a:p>
        </p:txBody>
      </p:sp>
      <p:sp>
        <p:nvSpPr>
          <p:cNvPr id="10" name="Femhörning 9"/>
          <p:cNvSpPr/>
          <p:nvPr/>
        </p:nvSpPr>
        <p:spPr>
          <a:xfrm>
            <a:off x="2411760" y="1772816"/>
            <a:ext cx="1944216" cy="93610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emhörning 10"/>
          <p:cNvSpPr/>
          <p:nvPr/>
        </p:nvSpPr>
        <p:spPr>
          <a:xfrm>
            <a:off x="4644008" y="1772816"/>
            <a:ext cx="1944216" cy="93610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emhörning 11"/>
          <p:cNvSpPr/>
          <p:nvPr/>
        </p:nvSpPr>
        <p:spPr>
          <a:xfrm>
            <a:off x="4644008" y="3356992"/>
            <a:ext cx="1944216" cy="936104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emhörning 12"/>
          <p:cNvSpPr/>
          <p:nvPr/>
        </p:nvSpPr>
        <p:spPr>
          <a:xfrm>
            <a:off x="2411760" y="3356992"/>
            <a:ext cx="1944216" cy="936104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emhörning 13"/>
          <p:cNvSpPr/>
          <p:nvPr/>
        </p:nvSpPr>
        <p:spPr>
          <a:xfrm>
            <a:off x="4644008" y="5013176"/>
            <a:ext cx="1944216" cy="9361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emhörning 14"/>
          <p:cNvSpPr/>
          <p:nvPr/>
        </p:nvSpPr>
        <p:spPr>
          <a:xfrm>
            <a:off x="2411760" y="5013176"/>
            <a:ext cx="1944216" cy="9361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2483768" y="184656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Verksamheten beställer ny enhetssida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483768" y="335699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Webbstrategiska meddelar verksamheten att enhetssidan är skapad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716016" y="18872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Webbstrategiska utför beställningen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2483768" y="501317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Verksamheten meddelar webbstrategiska att enhetssidan är klart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644008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Verksamheten fyller på enhetssidan med innehåll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4716016" y="50131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Webbstrategiska publicerar den nya enhetssidan och tar bort den gamla enhetssidan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339752" y="11967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accent1"/>
                </a:solidFill>
                <a:latin typeface="Arial Narrow" pitchFamily="34" charset="0"/>
                <a:cs typeface="Arial" panose="020B0604020202020204" pitchFamily="34" charset="0"/>
              </a:rPr>
              <a:t>FAS A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339752" y="442840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FAS C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2339752" y="27809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B050"/>
                </a:solidFill>
                <a:latin typeface="Arial Narrow" pitchFamily="34" charset="0"/>
                <a:cs typeface="Arial" panose="020B0604020202020204" pitchFamily="34" charset="0"/>
              </a:rPr>
              <a:t>FAS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v-SE" dirty="0" smtClean="0"/>
              <a:t>Enhetssida 2.0 gäller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alla enhetssidor, även projekt</a:t>
            </a:r>
          </a:p>
          <a:p>
            <a:r>
              <a:rPr lang="sv-SE" dirty="0" smtClean="0"/>
              <a:t>undantag förvaltningssidorna</a:t>
            </a:r>
          </a:p>
          <a:p>
            <a:endParaRPr lang="sv-SE" dirty="0" smtClean="0"/>
          </a:p>
          <a:p>
            <a:pPr>
              <a:buNone/>
            </a:pPr>
            <a:r>
              <a:rPr lang="sv-SE" dirty="0" smtClean="0"/>
              <a:t>Du får en lista över enhetssidorna i din förvaltning i mitten av mars.</a:t>
            </a:r>
          </a:p>
          <a:p>
            <a:pPr>
              <a:buNone/>
            </a:pPr>
            <a:endParaRPr lang="sv-S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 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Titta redan nu igenom era enhetssidor, fundera på:</a:t>
            </a:r>
          </a:p>
          <a:p>
            <a:pPr marL="179388" indent="-179388"/>
            <a:r>
              <a:rPr lang="sv-SE" dirty="0" smtClean="0"/>
              <a:t>om någon enhetssida inte längre behövs</a:t>
            </a:r>
          </a:p>
          <a:p>
            <a:pPr marL="179388" indent="-179388"/>
            <a:r>
              <a:rPr lang="sv-SE" dirty="0" smtClean="0"/>
              <a:t>om ni vill lägga till något innehåll</a:t>
            </a:r>
          </a:p>
          <a:p>
            <a:pPr marL="179388" indent="-179388"/>
            <a:r>
              <a:rPr lang="sv-SE" dirty="0" smtClean="0"/>
              <a:t>vilka kontaktuppgifter som är viktigast, undantag mallpaketen.</a:t>
            </a:r>
          </a:p>
          <a:p>
            <a:pPr marL="0" indent="0">
              <a:buNone/>
            </a:pPr>
            <a:r>
              <a:rPr lang="sv-SE" dirty="0" smtClean="0"/>
              <a:t>Redan vid beställning av nya enhetssidor vill vi att ni anger fakta- och publiceringsansvar.</a:t>
            </a:r>
          </a:p>
          <a:p>
            <a:pPr marL="0" indent="0">
              <a:buNone/>
            </a:pPr>
            <a:r>
              <a:rPr lang="sv-SE" dirty="0" smtClean="0"/>
              <a:t>Givetvis ska ni också tänka på det som ingår i underhållsåret, som att innehållet är uppdaterat och begripligt, att länkar är rätt formulerade och att dokument är tillgänglighetsanpassade.</a:t>
            </a:r>
          </a:p>
        </p:txBody>
      </p:sp>
    </p:spTree>
    <p:extLst>
      <p:ext uri="{BB962C8B-B14F-4D97-AF65-F5344CB8AC3E}">
        <p14:creationId xmlns="" xmlns:p14="http://schemas.microsoft.com/office/powerpoint/2010/main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Bolltrollare efterlyses!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Jag vill bolla med er om till exempel:</a:t>
            </a:r>
          </a:p>
          <a:p>
            <a:r>
              <a:rPr lang="sv-SE" dirty="0" smtClean="0"/>
              <a:t>vem ska få göra vad av behörigheterna redaktörer och uppdaterare?</a:t>
            </a:r>
          </a:p>
          <a:p>
            <a:r>
              <a:rPr lang="sv-SE" dirty="0" smtClean="0"/>
              <a:t>vissa val som ska gälla generellt för enhetssidorna som vissa funktionslänktexter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Det handlar om redaktionella ställningstaganden som dyker upp under projektets gång.</a:t>
            </a:r>
          </a:p>
          <a:p>
            <a:pPr marL="0" indent="0">
              <a:buNone/>
            </a:pPr>
            <a:r>
              <a:rPr lang="sv-SE" dirty="0" smtClean="0"/>
              <a:t>Vifta med handen, du som vill, eller hör av dig efter mötet!</a:t>
            </a:r>
          </a:p>
          <a:p>
            <a:pPr marL="0" indent="0">
              <a:buNone/>
            </a:pPr>
            <a:r>
              <a:rPr lang="sv-SE" dirty="0" smtClean="0"/>
              <a:t>Gunilla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377</Words>
  <Application>Microsoft Office PowerPoint</Application>
  <PresentationFormat>Bildspel på skärmen (4:3)</PresentationFormat>
  <Paragraphs>63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GBGstad-grön</vt:lpstr>
      <vt:lpstr>GBG-Stad-Mall_SE_PPT</vt:lpstr>
      <vt:lpstr>GBGstad-prickar</vt:lpstr>
      <vt:lpstr>1_GBGstad-prickar</vt:lpstr>
      <vt:lpstr>Enhetssida 2.0</vt:lpstr>
      <vt:lpstr>Aldrig mer in i WCM!</vt:lpstr>
      <vt:lpstr>Tidplan</vt:lpstr>
      <vt:lpstr>Process för beställningar</vt:lpstr>
      <vt:lpstr>Enhetssida 2.0 gäller</vt:lpstr>
      <vt:lpstr>Förbered er</vt:lpstr>
      <vt:lpstr>Bolltrollare efterlyses!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Enhetssida 2.0</dc:title>
  <dc:creator>gunene2001</dc:creator>
  <cp:lastModifiedBy>kerwis0324</cp:lastModifiedBy>
  <cp:revision>55</cp:revision>
  <dcterms:created xsi:type="dcterms:W3CDTF">2015-02-25T16:37:26Z</dcterms:created>
  <dcterms:modified xsi:type="dcterms:W3CDTF">2015-03-06T10:29:07Z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B7266A54D05CBD44C1257DF100563650</vt:lpwstr>
  </property>
  <property fmtid="{D5CDD505-2E9C-101B-9397-08002B2CF9AE}" pid="6" name="SW_DocHWND">
    <vt:r8>985738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